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3" r:id="rId2"/>
  </p:sldIdLst>
  <p:sldSz cx="9906000" cy="6858000" type="A4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2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534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756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290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597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411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21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776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7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49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14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84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0618-DC28-4077-B3D1-6ABE0131C222}" type="datetimeFigureOut">
              <a:rPr lang="fa-IR" smtClean="0"/>
              <a:t>24/07/1444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B4CF-0823-4B02-90B0-913D3F5DBB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87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7736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8838" y="359343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D7F7A7-2B56-DD72-8FC0-B0AEEF63985F}"/>
              </a:ext>
            </a:extLst>
          </p:cNvPr>
          <p:cNvSpPr txBox="1"/>
          <p:nvPr/>
        </p:nvSpPr>
        <p:spPr>
          <a:xfrm>
            <a:off x="1368380" y="1504162"/>
            <a:ext cx="736671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500" dirty="0">
                <a:cs typeface="B Titr" panose="00000700000000000000" pitchFamily="2" charset="-78"/>
              </a:rPr>
              <a:t>عنوان مقاله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28B78B-1F15-AC5E-4052-BA203380063D}"/>
              </a:ext>
            </a:extLst>
          </p:cNvPr>
          <p:cNvSpPr txBox="1"/>
          <p:nvPr/>
        </p:nvSpPr>
        <p:spPr>
          <a:xfrm>
            <a:off x="-338071" y="2099623"/>
            <a:ext cx="107796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نویسنده یا نویسندگان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D05C32-4CEC-64DE-2B1F-CA669D96421C}"/>
              </a:ext>
            </a:extLst>
          </p:cNvPr>
          <p:cNvSpPr txBox="1"/>
          <p:nvPr/>
        </p:nvSpPr>
        <p:spPr>
          <a:xfrm>
            <a:off x="-276717" y="2582006"/>
            <a:ext cx="10656908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500" dirty="0">
                <a:cs typeface="B Titr" panose="00000700000000000000" pitchFamily="2" charset="-78"/>
              </a:rPr>
              <a:t>آدرس دانشگاه (</a:t>
            </a:r>
            <a:r>
              <a:rPr lang="en-US" sz="1500" dirty="0">
                <a:cs typeface="B Titr" panose="00000700000000000000" pitchFamily="2" charset="-78"/>
              </a:rPr>
              <a:t>affiliation</a:t>
            </a:r>
            <a:r>
              <a:rPr lang="fa-IR" sz="1500" dirty="0">
                <a:cs typeface="B Titr" panose="00000700000000000000" pitchFamily="2" charset="-78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97E059-96BF-A7AB-D714-F9E3545E1F7B}"/>
              </a:ext>
            </a:extLst>
          </p:cNvPr>
          <p:cNvSpPr txBox="1"/>
          <p:nvPr/>
        </p:nvSpPr>
        <p:spPr>
          <a:xfrm>
            <a:off x="134471" y="2987444"/>
            <a:ext cx="960437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b="1" dirty="0">
                <a:cs typeface="B Nazanin" panose="00000400000000000000" pitchFamily="2" charset="-78"/>
              </a:rPr>
              <a:t>چکیده فارسی</a:t>
            </a: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  <a:p>
            <a:pPr algn="just"/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559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12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Nazanin</vt:lpstr>
      <vt:lpstr>B Titr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MAN</cp:lastModifiedBy>
  <cp:revision>13</cp:revision>
  <dcterms:created xsi:type="dcterms:W3CDTF">2021-11-03T19:26:10Z</dcterms:created>
  <dcterms:modified xsi:type="dcterms:W3CDTF">2023-02-14T11:49:01Z</dcterms:modified>
</cp:coreProperties>
</file>