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9" r:id="rId2"/>
    <p:sldId id="258" r:id="rId3"/>
    <p:sldId id="260" r:id="rId4"/>
    <p:sldId id="262" r:id="rId5"/>
    <p:sldId id="261" r:id="rId6"/>
  </p:sldIdLst>
  <p:sldSz cx="9906000" cy="6858000" type="A4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0618-DC28-4077-B3D1-6ABE0131C222}" type="datetimeFigureOut">
              <a:rPr lang="fa-IR" smtClean="0"/>
              <a:t>24/07/1444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B4CF-0823-4B02-90B0-913D3F5DBB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3620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0618-DC28-4077-B3D1-6ABE0131C222}" type="datetimeFigureOut">
              <a:rPr lang="fa-IR" smtClean="0"/>
              <a:t>24/07/1444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B4CF-0823-4B02-90B0-913D3F5DBB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0875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0618-DC28-4077-B3D1-6ABE0131C222}" type="datetimeFigureOut">
              <a:rPr lang="fa-IR" smtClean="0"/>
              <a:t>24/07/1444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B4CF-0823-4B02-90B0-913D3F5DBB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5240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0618-DC28-4077-B3D1-6ABE0131C222}" type="datetimeFigureOut">
              <a:rPr lang="fa-IR" smtClean="0"/>
              <a:t>24/07/1444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B4CF-0823-4B02-90B0-913D3F5DBB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1528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0618-DC28-4077-B3D1-6ABE0131C222}" type="datetimeFigureOut">
              <a:rPr lang="fa-IR" smtClean="0"/>
              <a:t>24/07/1444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B4CF-0823-4B02-90B0-913D3F5DBB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2523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0618-DC28-4077-B3D1-6ABE0131C222}" type="datetimeFigureOut">
              <a:rPr lang="fa-IR" smtClean="0"/>
              <a:t>24/07/1444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B4CF-0823-4B02-90B0-913D3F5DBB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6161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0618-DC28-4077-B3D1-6ABE0131C222}" type="datetimeFigureOut">
              <a:rPr lang="fa-IR" smtClean="0"/>
              <a:t>24/07/1444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B4CF-0823-4B02-90B0-913D3F5DBB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32930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0618-DC28-4077-B3D1-6ABE0131C222}" type="datetimeFigureOut">
              <a:rPr lang="fa-IR" smtClean="0"/>
              <a:t>24/07/1444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B4CF-0823-4B02-90B0-913D3F5DBB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776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0618-DC28-4077-B3D1-6ABE0131C222}" type="datetimeFigureOut">
              <a:rPr lang="fa-IR" smtClean="0"/>
              <a:t>24/07/1444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B4CF-0823-4B02-90B0-913D3F5DBB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8769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0618-DC28-4077-B3D1-6ABE0131C222}" type="datetimeFigureOut">
              <a:rPr lang="fa-IR" smtClean="0"/>
              <a:t>24/07/1444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B4CF-0823-4B02-90B0-913D3F5DBB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928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0618-DC28-4077-B3D1-6ABE0131C222}" type="datetimeFigureOut">
              <a:rPr lang="fa-IR" smtClean="0"/>
              <a:t>24/07/1444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B4CF-0823-4B02-90B0-913D3F5DBB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5437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0618-DC28-4077-B3D1-6ABE0131C222}" type="datetimeFigureOut">
              <a:rPr lang="fa-IR" smtClean="0"/>
              <a:t>24/07/1444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8B4CF-0823-4B02-90B0-913D3F5DBB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9385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70021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EE3C545-A289-B516-C912-440533045D20}"/>
              </a:ext>
            </a:extLst>
          </p:cNvPr>
          <p:cNvSpPr txBox="1"/>
          <p:nvPr/>
        </p:nvSpPr>
        <p:spPr>
          <a:xfrm>
            <a:off x="-164432" y="2998113"/>
            <a:ext cx="10234863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5000" dirty="0">
                <a:cs typeface="B Titr" panose="00000700000000000000" pitchFamily="2" charset="-78"/>
              </a:rPr>
              <a:t>عنوان مقاله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12399AE-3FFE-757F-3406-54BBA3247D21}"/>
              </a:ext>
            </a:extLst>
          </p:cNvPr>
          <p:cNvSpPr txBox="1"/>
          <p:nvPr/>
        </p:nvSpPr>
        <p:spPr>
          <a:xfrm>
            <a:off x="116304" y="4247339"/>
            <a:ext cx="9673389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500" dirty="0">
                <a:cs typeface="B Titr" panose="00000700000000000000" pitchFamily="2" charset="-78"/>
              </a:rPr>
              <a:t>ارائه دهنده</a:t>
            </a:r>
          </a:p>
        </p:txBody>
      </p:sp>
    </p:spTree>
    <p:extLst>
      <p:ext uri="{BB962C8B-B14F-4D97-AF65-F5344CB8AC3E}">
        <p14:creationId xmlns:p14="http://schemas.microsoft.com/office/powerpoint/2010/main" val="15223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002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18838" y="3593432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fa-IR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388320E-A3DB-CA1E-EE2C-62B92C863958}"/>
              </a:ext>
            </a:extLst>
          </p:cNvPr>
          <p:cNvSpPr txBox="1"/>
          <p:nvPr/>
        </p:nvSpPr>
        <p:spPr>
          <a:xfrm>
            <a:off x="5144502" y="1470388"/>
            <a:ext cx="4475747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500" dirty="0">
                <a:cs typeface="B Titr" panose="00000700000000000000" pitchFamily="2" charset="-78"/>
              </a:rPr>
              <a:t>مقدمه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050C9FB-3F36-CE84-3C93-C5A8BEB0D214}"/>
              </a:ext>
            </a:extLst>
          </p:cNvPr>
          <p:cNvSpPr txBox="1"/>
          <p:nvPr/>
        </p:nvSpPr>
        <p:spPr>
          <a:xfrm>
            <a:off x="472740" y="2101330"/>
            <a:ext cx="9147509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000" dirty="0">
                <a:cs typeface="B Nazanin" panose="00000400000000000000" pitchFamily="2" charset="-78"/>
              </a:rPr>
              <a:t>متن مقدمه</a:t>
            </a:r>
          </a:p>
          <a:p>
            <a:endParaRPr lang="fa-IR" sz="3000" dirty="0">
              <a:cs typeface="B Nazanin" panose="00000400000000000000" pitchFamily="2" charset="-78"/>
            </a:endParaRPr>
          </a:p>
          <a:p>
            <a:endParaRPr lang="fa-IR" sz="3000" dirty="0">
              <a:cs typeface="B Nazanin" panose="00000400000000000000" pitchFamily="2" charset="-78"/>
            </a:endParaRPr>
          </a:p>
          <a:p>
            <a:endParaRPr lang="fa-IR" sz="3000" dirty="0">
              <a:cs typeface="B Nazanin" panose="00000400000000000000" pitchFamily="2" charset="-78"/>
            </a:endParaRPr>
          </a:p>
          <a:p>
            <a:endParaRPr lang="fa-IR" sz="3000" dirty="0">
              <a:cs typeface="B Nazanin" panose="00000400000000000000" pitchFamily="2" charset="-78"/>
            </a:endParaRPr>
          </a:p>
          <a:p>
            <a:endParaRPr lang="fa-IR" sz="3000" dirty="0">
              <a:cs typeface="B Nazanin" panose="00000400000000000000" pitchFamily="2" charset="-78"/>
            </a:endParaRPr>
          </a:p>
          <a:p>
            <a:endParaRPr lang="fa-IR" sz="3000" dirty="0">
              <a:cs typeface="B Nazanin" panose="00000400000000000000" pitchFamily="2" charset="-78"/>
            </a:endParaRPr>
          </a:p>
          <a:p>
            <a:endParaRPr lang="fa-IR" sz="3000" dirty="0">
              <a:cs typeface="B Nazanin" panose="00000400000000000000" pitchFamily="2" charset="-78"/>
            </a:endParaRPr>
          </a:p>
          <a:p>
            <a:endParaRPr lang="fa-IR" sz="3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47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002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18838" y="3593432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fa-IR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2ADD732-CE2B-D983-1A5D-9209DBBEE5BC}"/>
              </a:ext>
            </a:extLst>
          </p:cNvPr>
          <p:cNvSpPr txBox="1"/>
          <p:nvPr/>
        </p:nvSpPr>
        <p:spPr>
          <a:xfrm>
            <a:off x="5049253" y="1550785"/>
            <a:ext cx="4475747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500" dirty="0">
                <a:cs typeface="B Titr" panose="00000700000000000000" pitchFamily="2" charset="-78"/>
              </a:rPr>
              <a:t>بررسی منابع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ED9DA7E-F578-B75C-F957-FCD6F7C8B2C0}"/>
              </a:ext>
            </a:extLst>
          </p:cNvPr>
          <p:cNvSpPr txBox="1"/>
          <p:nvPr/>
        </p:nvSpPr>
        <p:spPr>
          <a:xfrm>
            <a:off x="342900" y="2181727"/>
            <a:ext cx="9182100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000" dirty="0">
                <a:cs typeface="B Nazanin" panose="00000400000000000000" pitchFamily="2" charset="-78"/>
              </a:rPr>
              <a:t>متن بررسی منابع</a:t>
            </a:r>
          </a:p>
          <a:p>
            <a:endParaRPr lang="fa-IR" sz="3000" dirty="0">
              <a:cs typeface="B Nazanin" panose="00000400000000000000" pitchFamily="2" charset="-78"/>
            </a:endParaRPr>
          </a:p>
          <a:p>
            <a:endParaRPr lang="fa-IR" sz="3000" dirty="0">
              <a:cs typeface="B Nazanin" panose="00000400000000000000" pitchFamily="2" charset="-78"/>
            </a:endParaRPr>
          </a:p>
          <a:p>
            <a:endParaRPr lang="fa-IR" sz="3000" dirty="0">
              <a:cs typeface="B Nazanin" panose="00000400000000000000" pitchFamily="2" charset="-78"/>
            </a:endParaRPr>
          </a:p>
          <a:p>
            <a:endParaRPr lang="fa-IR" sz="3000" dirty="0">
              <a:cs typeface="B Nazanin" panose="00000400000000000000" pitchFamily="2" charset="-78"/>
            </a:endParaRPr>
          </a:p>
          <a:p>
            <a:endParaRPr lang="fa-IR" sz="3000" dirty="0">
              <a:cs typeface="B Nazanin" panose="00000400000000000000" pitchFamily="2" charset="-78"/>
            </a:endParaRPr>
          </a:p>
          <a:p>
            <a:endParaRPr lang="fa-IR" sz="3000" dirty="0">
              <a:cs typeface="B Nazanin" panose="00000400000000000000" pitchFamily="2" charset="-78"/>
            </a:endParaRPr>
          </a:p>
          <a:p>
            <a:endParaRPr lang="fa-IR" sz="3000" dirty="0">
              <a:cs typeface="B Nazanin" panose="00000400000000000000" pitchFamily="2" charset="-78"/>
            </a:endParaRPr>
          </a:p>
          <a:p>
            <a:endParaRPr lang="fa-IR" sz="3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548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18838" y="3593432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fa-I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0021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6D33D63-D582-AFD5-F38D-FB3ABC5EFB30}"/>
              </a:ext>
            </a:extLst>
          </p:cNvPr>
          <p:cNvSpPr txBox="1"/>
          <p:nvPr/>
        </p:nvSpPr>
        <p:spPr>
          <a:xfrm>
            <a:off x="5173580" y="1474585"/>
            <a:ext cx="4475747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500" dirty="0">
                <a:cs typeface="B Titr" panose="00000700000000000000" pitchFamily="2" charset="-78"/>
              </a:rPr>
              <a:t>بحث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91869AC-9262-347A-244E-5430F7C751BC}"/>
              </a:ext>
            </a:extLst>
          </p:cNvPr>
          <p:cNvSpPr txBox="1"/>
          <p:nvPr/>
        </p:nvSpPr>
        <p:spPr>
          <a:xfrm>
            <a:off x="190499" y="2105527"/>
            <a:ext cx="9458827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000" dirty="0">
                <a:cs typeface="B Nazanin" panose="00000400000000000000" pitchFamily="2" charset="-78"/>
              </a:rPr>
              <a:t>متن بحث</a:t>
            </a:r>
          </a:p>
          <a:p>
            <a:endParaRPr lang="fa-IR" sz="3000" dirty="0">
              <a:cs typeface="B Nazanin" panose="00000400000000000000" pitchFamily="2" charset="-78"/>
            </a:endParaRPr>
          </a:p>
          <a:p>
            <a:endParaRPr lang="fa-IR" sz="3000" dirty="0">
              <a:cs typeface="B Nazanin" panose="00000400000000000000" pitchFamily="2" charset="-78"/>
            </a:endParaRPr>
          </a:p>
          <a:p>
            <a:endParaRPr lang="fa-IR" sz="3000" dirty="0">
              <a:cs typeface="B Nazanin" panose="00000400000000000000" pitchFamily="2" charset="-78"/>
            </a:endParaRPr>
          </a:p>
          <a:p>
            <a:endParaRPr lang="fa-IR" sz="3000" dirty="0">
              <a:cs typeface="B Nazanin" panose="00000400000000000000" pitchFamily="2" charset="-78"/>
            </a:endParaRPr>
          </a:p>
          <a:p>
            <a:endParaRPr lang="fa-IR" sz="3000" dirty="0">
              <a:cs typeface="B Nazanin" panose="00000400000000000000" pitchFamily="2" charset="-78"/>
            </a:endParaRPr>
          </a:p>
          <a:p>
            <a:endParaRPr lang="fa-IR" sz="3000" dirty="0">
              <a:cs typeface="B Nazanin" panose="00000400000000000000" pitchFamily="2" charset="-78"/>
            </a:endParaRPr>
          </a:p>
          <a:p>
            <a:endParaRPr lang="fa-IR" sz="3000" dirty="0">
              <a:cs typeface="B Nazanin" panose="00000400000000000000" pitchFamily="2" charset="-78"/>
            </a:endParaRPr>
          </a:p>
          <a:p>
            <a:endParaRPr lang="fa-IR" sz="3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93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002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18838" y="3593432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fa-IR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45E43A2-A077-D646-4A05-0FEC3B13EEBA}"/>
              </a:ext>
            </a:extLst>
          </p:cNvPr>
          <p:cNvSpPr txBox="1"/>
          <p:nvPr/>
        </p:nvSpPr>
        <p:spPr>
          <a:xfrm>
            <a:off x="5173579" y="1484612"/>
            <a:ext cx="4475747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500" dirty="0">
                <a:cs typeface="B Titr" panose="00000700000000000000" pitchFamily="2" charset="-78"/>
              </a:rPr>
              <a:t>نتیجه گیری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6F487F0-ACE3-1EB9-C15A-6CE7EEC345E7}"/>
              </a:ext>
            </a:extLst>
          </p:cNvPr>
          <p:cNvSpPr txBox="1"/>
          <p:nvPr/>
        </p:nvSpPr>
        <p:spPr>
          <a:xfrm>
            <a:off x="247650" y="2172704"/>
            <a:ext cx="9401676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000" dirty="0">
                <a:cs typeface="B Nazanin" panose="00000400000000000000" pitchFamily="2" charset="-78"/>
              </a:rPr>
              <a:t>متن نتیجه گیری</a:t>
            </a:r>
          </a:p>
          <a:p>
            <a:endParaRPr lang="fa-IR" sz="3000" dirty="0">
              <a:cs typeface="B Nazanin" panose="00000400000000000000" pitchFamily="2" charset="-78"/>
            </a:endParaRPr>
          </a:p>
          <a:p>
            <a:endParaRPr lang="fa-IR" sz="3000" dirty="0">
              <a:cs typeface="B Nazanin" panose="00000400000000000000" pitchFamily="2" charset="-78"/>
            </a:endParaRPr>
          </a:p>
          <a:p>
            <a:endParaRPr lang="fa-IR" sz="3000" dirty="0">
              <a:cs typeface="B Nazanin" panose="00000400000000000000" pitchFamily="2" charset="-78"/>
            </a:endParaRPr>
          </a:p>
          <a:p>
            <a:endParaRPr lang="fa-IR" sz="3000" dirty="0">
              <a:cs typeface="B Nazanin" panose="00000400000000000000" pitchFamily="2" charset="-78"/>
            </a:endParaRPr>
          </a:p>
          <a:p>
            <a:endParaRPr lang="fa-IR" sz="3000" dirty="0">
              <a:cs typeface="B Nazanin" panose="00000400000000000000" pitchFamily="2" charset="-78"/>
            </a:endParaRPr>
          </a:p>
          <a:p>
            <a:endParaRPr lang="fa-IR" sz="3000" dirty="0">
              <a:cs typeface="B Nazanin" panose="00000400000000000000" pitchFamily="2" charset="-78"/>
            </a:endParaRPr>
          </a:p>
          <a:p>
            <a:endParaRPr lang="fa-IR" sz="3000" dirty="0">
              <a:cs typeface="B Nazanin" panose="00000400000000000000" pitchFamily="2" charset="-78"/>
            </a:endParaRPr>
          </a:p>
          <a:p>
            <a:endParaRPr lang="fa-IR" sz="3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561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</TotalTime>
  <Words>20</Words>
  <Application>Microsoft Office PowerPoint</Application>
  <PresentationFormat>A4 Paper (210x297 mm)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 Nazanin</vt:lpstr>
      <vt:lpstr>B Titr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MAN</cp:lastModifiedBy>
  <cp:revision>16</cp:revision>
  <dcterms:created xsi:type="dcterms:W3CDTF">2021-11-03T19:26:10Z</dcterms:created>
  <dcterms:modified xsi:type="dcterms:W3CDTF">2023-02-14T11:42:35Z</dcterms:modified>
</cp:coreProperties>
</file>